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1" r:id="rId3"/>
    <p:sldId id="256" r:id="rId4"/>
    <p:sldId id="257" r:id="rId5"/>
    <p:sldId id="259" r:id="rId6"/>
    <p:sldId id="260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2CD257BC-937B-46A4-9809-9CC32C3A268C}" type="datetimeFigureOut">
              <a:rPr lang="ru-RU" smtClean="0"/>
              <a:t>24.11.2017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4A07EC8-E159-4F13-871E-274CFDA4EB8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>Родительское собрание  в 9-11 классах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«Подготовка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к государственной </a:t>
            </a: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итоговой аттестации»</a:t>
            </a:r>
          </a:p>
          <a:p>
            <a:pPr marL="0" indent="0" algn="ctr">
              <a:buNone/>
            </a:pPr>
            <a:r>
              <a:rPr lang="ru-RU" sz="2800" dirty="0" smtClean="0">
                <a:solidFill>
                  <a:schemeClr val="tx2"/>
                </a:solidFill>
              </a:rPr>
              <a:t>15.11.2017 год</a:t>
            </a: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МБОУ </a:t>
            </a:r>
            <a:r>
              <a:rPr lang="ru-RU" sz="3200" dirty="0" err="1" smtClean="0"/>
              <a:t>Кринично-Лугская</a:t>
            </a:r>
            <a:r>
              <a:rPr lang="ru-RU" sz="3200" dirty="0" smtClean="0"/>
              <a:t> СОШ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0012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Чернова\Desktop\фотографии\род собрание\DSCN16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80"/>
            <a:ext cx="9141226" cy="685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5733256"/>
            <a:ext cx="698477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 п о  УВР      </a:t>
            </a: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Лазарева А.В. </a:t>
            </a:r>
          </a:p>
          <a:p>
            <a:pPr lvl="0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познакомила родителей с </a:t>
            </a: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нормативными документами по  проведению 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ОГЭ в 2018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59832" y="980728"/>
            <a:ext cx="273630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9 класс</a:t>
            </a:r>
            <a:endParaRPr lang="ru-RU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18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Чернова\Desktop\фотографии\род собрание\DSCN16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2" y="17999"/>
            <a:ext cx="9121587" cy="6841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79712" y="5661248"/>
            <a:ext cx="61097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Классный руководитель </a:t>
            </a:r>
            <a:r>
              <a:rPr lang="ru-RU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Болдаоева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Г.И.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познакомила родителей с результатами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успеваемости обучающихся за первую учебную четверть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7019" y="1052736"/>
            <a:ext cx="27368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40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Чернова\Desktop\фотографии\род собрание\DSCN16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17" y="0"/>
            <a:ext cx="9121583" cy="684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2411760" y="5733256"/>
            <a:ext cx="5739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Учитель истории и обществознания </a:t>
            </a:r>
            <a:r>
              <a:rPr lang="ru-RU" b="1" dirty="0" err="1" smtClean="0">
                <a:solidFill>
                  <a:schemeClr val="bg1"/>
                </a:solidFill>
              </a:rPr>
              <a:t>Шкондина</a:t>
            </a:r>
            <a:r>
              <a:rPr lang="ru-RU" b="1" dirty="0" smtClean="0">
                <a:solidFill>
                  <a:schemeClr val="bg1"/>
                </a:solidFill>
              </a:rPr>
              <a:t> Н.В.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посоветовала всем родителям приобрести сборники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для подготовки к ОГЭ по обществознанию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1412776"/>
            <a:ext cx="27368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866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Чернова\Desktop\фотографии\род собрание\DSCN16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" y="-99392"/>
            <a:ext cx="9132346" cy="6849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48788" y="15007"/>
            <a:ext cx="70952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>
                <a:solidFill>
                  <a:srgbClr val="002060"/>
                </a:solidFill>
              </a:rPr>
              <a:t>Учителя физики, химии и  русского языка</a:t>
            </a: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  рассказали родителям с какими проблемами </a:t>
            </a:r>
          </a:p>
          <a:p>
            <a:pPr lvl="0"/>
            <a:r>
              <a:rPr lang="ru-RU" b="1" dirty="0">
                <a:solidFill>
                  <a:srgbClr val="002060"/>
                </a:solidFill>
              </a:rPr>
              <a:t>им при шлось столкнуться   при подготовке учащихся к аттестации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929778"/>
            <a:ext cx="273685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82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Чернова\Desktop\фотографии\род собрание\DSCN164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" y="7601"/>
            <a:ext cx="9139700" cy="685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47039" y="5103674"/>
            <a:ext cx="227490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11 класс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88640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 п о  УВР      </a:t>
            </a:r>
            <a:r>
              <a:rPr lang="ru-RU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Лазарева А.В. </a:t>
            </a:r>
          </a:p>
          <a:p>
            <a:pPr lvl="0" algn="ctr"/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познакомила родителей с основными нормативными документами по  проведению  </a:t>
            </a:r>
            <a:r>
              <a:rPr lang="ru-RU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</a:t>
            </a:r>
            <a:r>
              <a:rPr lang="ru-RU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2018 году</a:t>
            </a:r>
          </a:p>
        </p:txBody>
      </p:sp>
    </p:spTree>
    <p:extLst>
      <p:ext uri="{BB962C8B-B14F-4D97-AF65-F5344CB8AC3E}">
        <p14:creationId xmlns:p14="http://schemas.microsoft.com/office/powerpoint/2010/main" val="188378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34634"/>
            <a:ext cx="8784976" cy="658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3345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44624"/>
            <a:ext cx="8897812" cy="667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151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88640"/>
            <a:ext cx="8712968" cy="65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5442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55</TotalTime>
  <Words>117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Candara</vt:lpstr>
      <vt:lpstr>Symbol</vt:lpstr>
      <vt:lpstr>Times New Roman</vt:lpstr>
      <vt:lpstr>Волна</vt:lpstr>
      <vt:lpstr>МБОУ Кринично-Лугская СОШ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Чернова</dc:creator>
  <cp:lastModifiedBy>111</cp:lastModifiedBy>
  <cp:revision>7</cp:revision>
  <dcterms:created xsi:type="dcterms:W3CDTF">2017-11-16T13:04:08Z</dcterms:created>
  <dcterms:modified xsi:type="dcterms:W3CDTF">2017-11-24T12:10:11Z</dcterms:modified>
</cp:coreProperties>
</file>