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7559675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458" y="-22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DE39C-2480-4059-94DA-19CF25B93B17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55688" y="1243013"/>
            <a:ext cx="474662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7A17-1EA0-4BCA-8A0F-8DA0B4A55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84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7A17-1EA0-4BCA-8A0F-8DA0B4A55C6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9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20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48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23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385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07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56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064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9860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902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780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193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87FDE-5D60-4737-97AC-9D977AA35D1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CEF7-D3E8-4F2B-9348-4ABC7388E8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5"/>
          <a:stretch/>
        </p:blipFill>
        <p:spPr>
          <a:xfrm>
            <a:off x="-14514" y="14514"/>
            <a:ext cx="10706327" cy="75451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00" y="872057"/>
            <a:ext cx="3256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 ОПАСНЫ УЧАСТКИ </a:t>
            </a:r>
          </a:p>
          <a:p>
            <a:pPr algn="ctr"/>
            <a:r>
              <a:rPr lang="ru-RU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ВОДОЕМА, ГДЕ:</a:t>
            </a:r>
            <a:endParaRPr lang="ru-RU" b="1" u="sng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r="10967" b="11823"/>
          <a:stretch/>
        </p:blipFill>
        <p:spPr>
          <a:xfrm>
            <a:off x="128043" y="1527629"/>
            <a:ext cx="3043718" cy="1695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043" y="2488344"/>
            <a:ext cx="3043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chemeClr val="bg1"/>
                  </a:solidFill>
                </a:ln>
              </a:rPr>
              <a:t>В ЛЕД ВМЕРЗЛА ТРАВА, </a:t>
            </a:r>
          </a:p>
          <a:p>
            <a:pPr algn="ctr"/>
            <a:r>
              <a:rPr lang="ru-RU" b="1" dirty="0" smtClean="0">
                <a:ln>
                  <a:solidFill>
                    <a:schemeClr val="bg1"/>
                  </a:solidFill>
                </a:ln>
              </a:rPr>
              <a:t>ВЕТКИ И ДРУГИЕ ПРЕДМЕТЫ</a:t>
            </a:r>
            <a:endParaRPr lang="ru-RU" b="1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/>
          <a:srcRect l="4022" t="26942" r="32485" b="10130"/>
          <a:stretch/>
        </p:blipFill>
        <p:spPr>
          <a:xfrm>
            <a:off x="112955" y="5424854"/>
            <a:ext cx="3058806" cy="17052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547" y="6718721"/>
            <a:ext cx="3145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chemeClr val="bg1"/>
                  </a:solidFill>
                </a:ln>
              </a:rPr>
              <a:t>ВИДНЫ ПУЗЫРИ И ТРЕЩИНЫ</a:t>
            </a:r>
            <a:endParaRPr lang="ru-RU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7300" y="136419"/>
            <a:ext cx="55410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Спасатели Ростовской области предупреждают:</a:t>
            </a:r>
          </a:p>
          <a:p>
            <a:pPr algn="ctr"/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ЛЕД ОПАСНЕЕ, ЧЕМ КАЖЕТСЯ!</a:t>
            </a: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043" y="3309019"/>
            <a:ext cx="3043718" cy="20159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8043" y="4924875"/>
            <a:ext cx="2992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chemeClr val="bg1"/>
                  </a:solidFill>
                </a:ln>
              </a:rPr>
              <a:t>ЕСТЬ  РУЧЬИ  И ПРОМОИНЫ</a:t>
            </a:r>
            <a:endParaRPr lang="ru-RU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63022" y="4265730"/>
            <a:ext cx="73343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 НЕ МЕСТО ДЛЯ :</a:t>
            </a:r>
          </a:p>
          <a:p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РЫБАЛКИ;</a:t>
            </a:r>
          </a:p>
          <a:p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ПАРКОВКИ  АВТОТРАНСПОРТА;</a:t>
            </a:r>
          </a:p>
          <a:p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 </a:t>
            </a:r>
            <a:r>
              <a:rPr lang="ru-RU" sz="280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КАТАНИЯ НА КОНЬКАХ , САНКАХ,  ЛЫЖАХ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6934" y="6299648"/>
            <a:ext cx="3587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ДАЖЕ, ПРОСТО ХОДИТЬ ПО ЛЬДУ </a:t>
            </a:r>
            <a:endParaRPr lang="ru-RU" b="1" u="sng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14823" y="6572198"/>
            <a:ext cx="24670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ОПАСНО!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11012">
            <a:off x="8839200" y="1"/>
            <a:ext cx="1816399" cy="186668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930925" y="7035082"/>
            <a:ext cx="3724674" cy="369332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FF0000"/>
                </a:gs>
                <a:gs pos="8300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 СЛУЖБЫ СПАСЕНИЯ - 112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8196" y="1461518"/>
            <a:ext cx="395686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ПОДВЕРГАЙТЕ РИСКУ СЕБЯ </a:t>
            </a:r>
          </a:p>
          <a:p>
            <a:r>
              <a:rPr lang="ru-RU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СВОИХ БЛИЗКИХ – </a:t>
            </a:r>
          </a:p>
          <a:p>
            <a:r>
              <a:rPr lang="ru-RU" sz="2650" b="1" u="sng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ОСТАВАЙТЕСЬ НА БЕРЕГУ!</a:t>
            </a:r>
            <a:endParaRPr lang="ru-RU" sz="2650" b="1" u="sng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18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</TotalTime>
  <Words>81</Words>
  <Application>Microsoft Office PowerPoint</Application>
  <PresentationFormat>Произвольный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MediaNastya</dc:creator>
  <cp:lastModifiedBy>admin</cp:lastModifiedBy>
  <cp:revision>7</cp:revision>
  <cp:lastPrinted>2020-11-20T08:34:20Z</cp:lastPrinted>
  <dcterms:created xsi:type="dcterms:W3CDTF">2020-11-20T07:51:48Z</dcterms:created>
  <dcterms:modified xsi:type="dcterms:W3CDTF">2020-11-30T08:16:35Z</dcterms:modified>
</cp:coreProperties>
</file>