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9" r:id="rId3"/>
    <p:sldId id="271" r:id="rId4"/>
    <p:sldId id="264" r:id="rId5"/>
    <p:sldId id="257" r:id="rId6"/>
    <p:sldId id="260" r:id="rId7"/>
    <p:sldId id="258" r:id="rId8"/>
    <p:sldId id="259" r:id="rId9"/>
    <p:sldId id="261" r:id="rId10"/>
    <p:sldId id="263" r:id="rId11"/>
    <p:sldId id="262" r:id="rId12"/>
    <p:sldId id="276" r:id="rId13"/>
    <p:sldId id="265" r:id="rId14"/>
    <p:sldId id="266" r:id="rId15"/>
    <p:sldId id="267" r:id="rId16"/>
    <p:sldId id="268" r:id="rId17"/>
    <p:sldId id="274" r:id="rId18"/>
    <p:sldId id="277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Наши достижения\Достиж4 кл\5d4abff4885a3-_MG_547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5895" y="0"/>
            <a:ext cx="95498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2348880"/>
            <a:ext cx="576064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4 класс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2023 -2024 учебный год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Классный руководитель </a:t>
            </a:r>
            <a:r>
              <a:rPr lang="ru-RU" sz="2800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Ковдря</a:t>
            </a:r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Марина Владимировна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7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900" dirty="0"/>
              <a:t>Районный конкурс «Шаг к успеху»</a:t>
            </a:r>
            <a:br>
              <a:rPr lang="ru-RU" sz="2900" dirty="0"/>
            </a:br>
            <a:r>
              <a:rPr lang="ru-RU" sz="2900" dirty="0"/>
              <a:t>номинация «Изобразительная деятельность»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16832"/>
            <a:ext cx="3365618" cy="473974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204864"/>
            <a:ext cx="3312368" cy="4416490"/>
          </a:xfrm>
        </p:spPr>
      </p:pic>
    </p:spTree>
    <p:extLst>
      <p:ext uri="{BB962C8B-B14F-4D97-AF65-F5344CB8AC3E}">
        <p14:creationId xmlns:p14="http://schemas.microsoft.com/office/powerpoint/2010/main" val="146459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40768"/>
            <a:ext cx="7056784" cy="529258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900" dirty="0"/>
              <a:t>Районный конкурс «Шаг к успеху»</a:t>
            </a:r>
            <a:br>
              <a:rPr lang="ru-RU" sz="2900" dirty="0"/>
            </a:br>
            <a:r>
              <a:rPr lang="ru-RU" sz="2900" dirty="0"/>
              <a:t>номинация «Изобразительная деятельность»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03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Районный конкурс </a:t>
            </a:r>
            <a:br>
              <a:rPr lang="ru-RU" dirty="0" smtClean="0"/>
            </a:br>
            <a:r>
              <a:rPr lang="ru-RU" dirty="0" smtClean="0"/>
              <a:t>«Есть в марте День особый»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204864"/>
            <a:ext cx="3402378" cy="4536504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00807"/>
            <a:ext cx="3672408" cy="5050643"/>
          </a:xfrm>
        </p:spPr>
      </p:pic>
    </p:spTree>
    <p:extLst>
      <p:ext uri="{BB962C8B-B14F-4D97-AF65-F5344CB8AC3E}">
        <p14:creationId xmlns:p14="http://schemas.microsoft.com/office/powerpoint/2010/main" val="809237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892480" cy="2082560"/>
          </a:xfrm>
        </p:spPr>
        <p:txBody>
          <a:bodyPr>
            <a:noAutofit/>
          </a:bodyPr>
          <a:lstStyle/>
          <a:p>
            <a:r>
              <a:rPr lang="ru-RU" sz="2400" dirty="0" smtClean="0"/>
              <a:t>Большой всероссийский фестиваль детского и юношеского творчества. Литературное творчество. </a:t>
            </a:r>
            <a:br>
              <a:rPr lang="ru-RU" sz="2400" dirty="0" smtClean="0"/>
            </a:br>
            <a:r>
              <a:rPr lang="ru-RU" sz="2400" dirty="0" smtClean="0"/>
              <a:t>Художественное чтение.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3456384" cy="4608512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564904"/>
            <a:ext cx="5078010" cy="317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7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91264" cy="1506496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Большой всероссийский фестиваль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700" dirty="0" smtClean="0"/>
              <a:t>детского </a:t>
            </a:r>
            <a:r>
              <a:rPr lang="ru-RU" sz="2700" dirty="0"/>
              <a:t>и</a:t>
            </a:r>
            <a:r>
              <a:rPr lang="ru-RU" sz="3200" dirty="0"/>
              <a:t> </a:t>
            </a:r>
            <a:r>
              <a:rPr lang="ru-RU" sz="2700" dirty="0"/>
              <a:t>юношеского творчества.</a:t>
            </a:r>
            <a:br>
              <a:rPr lang="ru-RU" sz="2700" dirty="0"/>
            </a:br>
            <a:r>
              <a:rPr lang="ru-RU" sz="2700" dirty="0"/>
              <a:t>Литературное творчество</a:t>
            </a:r>
            <a:r>
              <a:rPr lang="ru-RU" sz="2700" dirty="0" smtClean="0"/>
              <a:t>. Специальная номинация, посвященная 80-летию снятия Блокады Ленинграда</a:t>
            </a:r>
            <a:endParaRPr lang="ru-RU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55" y="2146937"/>
            <a:ext cx="3006334" cy="4008446"/>
          </a:xfrm>
        </p:spPr>
      </p:pic>
      <p:pic>
        <p:nvPicPr>
          <p:cNvPr id="1026" name="Picture 2" descr="C:\Users\User\Downloads\IMG_20240125_133543_439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289" r="16220"/>
          <a:stretch/>
        </p:blipFill>
        <p:spPr bwMode="auto">
          <a:xfrm>
            <a:off x="4056206" y="2060848"/>
            <a:ext cx="4438995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37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Районный конкурс «Удивительный мир космоса»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964837"/>
            <a:ext cx="3420381" cy="45605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88840"/>
            <a:ext cx="3312368" cy="4416491"/>
          </a:xfrm>
        </p:spPr>
      </p:pic>
    </p:spTree>
    <p:extLst>
      <p:ext uri="{BB962C8B-B14F-4D97-AF65-F5344CB8AC3E}">
        <p14:creationId xmlns:p14="http://schemas.microsoft.com/office/powerpoint/2010/main" val="39865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Районный конкурс детского творчества «»В мире добра»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3672408" cy="489654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4" t="1" r="20170" b="-2831"/>
          <a:stretch/>
        </p:blipFill>
        <p:spPr>
          <a:xfrm>
            <a:off x="4325927" y="1916832"/>
            <a:ext cx="4206513" cy="4761402"/>
          </a:xfrm>
        </p:spPr>
      </p:pic>
    </p:spTree>
    <p:extLst>
      <p:ext uri="{BB962C8B-B14F-4D97-AF65-F5344CB8AC3E}">
        <p14:creationId xmlns:p14="http://schemas.microsoft.com/office/powerpoint/2010/main" val="298113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/>
              <a:t>Районный конкурс детского творчества «»В мире добра»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4842107" cy="363158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356992"/>
            <a:ext cx="4416491" cy="3312368"/>
          </a:xfrm>
        </p:spPr>
      </p:pic>
    </p:spTree>
    <p:extLst>
      <p:ext uri="{BB962C8B-B14F-4D97-AF65-F5344CB8AC3E}">
        <p14:creationId xmlns:p14="http://schemas.microsoft.com/office/powerpoint/2010/main" val="240023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8694938" cy="48965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Событие года 2024</a:t>
            </a:r>
            <a:br>
              <a:rPr lang="ru-RU" dirty="0" smtClean="0"/>
            </a:br>
            <a:r>
              <a:rPr lang="ru-RU" sz="1800" dirty="0" smtClean="0"/>
              <a:t>Чествование победителей и призеров, </a:t>
            </a:r>
            <a:r>
              <a:rPr lang="ru-RU" sz="1800" dirty="0"/>
              <a:t>а</a:t>
            </a:r>
            <a:r>
              <a:rPr lang="ru-RU" sz="1800" dirty="0" smtClean="0"/>
              <a:t>ктивных участников акций</a:t>
            </a:r>
            <a:r>
              <a:rPr lang="ru-RU" sz="1800" dirty="0"/>
              <a:t>,</a:t>
            </a:r>
            <a:r>
              <a:rPr lang="ru-RU" sz="1800" dirty="0" smtClean="0"/>
              <a:t> конкурсов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5506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31" y="188640"/>
            <a:ext cx="4462063" cy="2512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054" y="2780928"/>
            <a:ext cx="2195232" cy="390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158" y="220462"/>
            <a:ext cx="2160240" cy="382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6042" y="2996952"/>
            <a:ext cx="2134335" cy="3780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56992"/>
            <a:ext cx="3041650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1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Всероссийская молодежная акция «Наши семейные книги памяти»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60848"/>
            <a:ext cx="4266043" cy="319953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69419"/>
            <a:ext cx="4261180" cy="3195885"/>
          </a:xfrm>
        </p:spPr>
      </p:pic>
    </p:spTree>
    <p:extLst>
      <p:ext uri="{BB962C8B-B14F-4D97-AF65-F5344CB8AC3E}">
        <p14:creationId xmlns:p14="http://schemas.microsoft.com/office/powerpoint/2010/main" val="114452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982533" cy="640871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1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785394" cy="269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4987033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795" y="1848817"/>
            <a:ext cx="5024205" cy="282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067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Районный конкурс елочных игрушек и украшений «Елки зажигают огни»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84294"/>
            <a:ext cx="3528392" cy="485257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556792"/>
            <a:ext cx="3672407" cy="4896543"/>
          </a:xfrm>
        </p:spPr>
      </p:pic>
    </p:spTree>
    <p:extLst>
      <p:ext uri="{BB962C8B-B14F-4D97-AF65-F5344CB8AC3E}">
        <p14:creationId xmlns:p14="http://schemas.microsoft.com/office/powerpoint/2010/main" val="417423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Районный конкурс </a:t>
            </a:r>
            <a:r>
              <a:rPr lang="ru-RU" sz="3200" dirty="0" smtClean="0"/>
              <a:t>«Шаг к успеху»</a:t>
            </a:r>
            <a:br>
              <a:rPr lang="ru-RU" sz="3200" dirty="0" smtClean="0"/>
            </a:br>
            <a:r>
              <a:rPr lang="ru-RU" sz="3200" dirty="0" smtClean="0"/>
              <a:t>номинация «Изобразительная деятельность»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" t="1891" r="9651" b="6314"/>
          <a:stretch/>
        </p:blipFill>
        <p:spPr>
          <a:xfrm>
            <a:off x="611560" y="1628800"/>
            <a:ext cx="3386337" cy="492464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1949120"/>
            <a:ext cx="3324156" cy="4432208"/>
          </a:xfrm>
        </p:spPr>
      </p:pic>
    </p:spTree>
    <p:extLst>
      <p:ext uri="{BB962C8B-B14F-4D97-AF65-F5344CB8AC3E}">
        <p14:creationId xmlns:p14="http://schemas.microsoft.com/office/powerpoint/2010/main" val="33023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900" dirty="0"/>
              <a:t>Районный конкурс «Шаг к успеху»</a:t>
            </a:r>
            <a:br>
              <a:rPr lang="ru-RU" sz="2900" dirty="0"/>
            </a:br>
            <a:r>
              <a:rPr lang="ru-RU" sz="2900" dirty="0"/>
              <a:t>номинация «Изобразительная деятельность»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t="6325" r="9351" b="4704"/>
          <a:stretch/>
        </p:blipFill>
        <p:spPr>
          <a:xfrm>
            <a:off x="539552" y="1628800"/>
            <a:ext cx="3384376" cy="507656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72816"/>
            <a:ext cx="3618402" cy="4824536"/>
          </a:xfrm>
        </p:spPr>
      </p:pic>
    </p:spTree>
    <p:extLst>
      <p:ext uri="{BB962C8B-B14F-4D97-AF65-F5344CB8AC3E}">
        <p14:creationId xmlns:p14="http://schemas.microsoft.com/office/powerpoint/2010/main" val="380873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900" dirty="0"/>
              <a:t>Районный конкурс «Шаг к успеху»</a:t>
            </a:r>
            <a:br>
              <a:rPr lang="ru-RU" sz="2900" dirty="0"/>
            </a:br>
            <a:r>
              <a:rPr lang="ru-RU" sz="2900" dirty="0"/>
              <a:t>номинация «Изобразительная деятельность»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2" t="8672" r="11902" b="8418"/>
          <a:stretch/>
        </p:blipFill>
        <p:spPr>
          <a:xfrm>
            <a:off x="683568" y="1873190"/>
            <a:ext cx="3240360" cy="474598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900246"/>
            <a:ext cx="3384376" cy="4509682"/>
          </a:xfrm>
        </p:spPr>
      </p:pic>
    </p:spTree>
    <p:extLst>
      <p:ext uri="{BB962C8B-B14F-4D97-AF65-F5344CB8AC3E}">
        <p14:creationId xmlns:p14="http://schemas.microsoft.com/office/powerpoint/2010/main" val="346244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900" dirty="0"/>
              <a:t>Районный конкурс «Шаг к успеху»</a:t>
            </a:r>
            <a:br>
              <a:rPr lang="ru-RU" sz="2900" dirty="0"/>
            </a:br>
            <a:r>
              <a:rPr lang="ru-RU" sz="2900" dirty="0"/>
              <a:t>номинация «Изобразительная деятельность»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0" t="5827" r="15159" b="11421"/>
          <a:stretch/>
        </p:blipFill>
        <p:spPr>
          <a:xfrm>
            <a:off x="467544" y="1663478"/>
            <a:ext cx="3384376" cy="5014309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4637794" y="1844824"/>
            <a:ext cx="3534605" cy="4712807"/>
          </a:xfrm>
        </p:spPr>
      </p:pic>
    </p:spTree>
    <p:extLst>
      <p:ext uri="{BB962C8B-B14F-4D97-AF65-F5344CB8AC3E}">
        <p14:creationId xmlns:p14="http://schemas.microsoft.com/office/powerpoint/2010/main" val="150118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900" dirty="0"/>
              <a:t>Районный конкурс «Шаг к успеху»</a:t>
            </a:r>
            <a:br>
              <a:rPr lang="ru-RU" sz="2900" dirty="0"/>
            </a:br>
            <a:r>
              <a:rPr lang="ru-RU" sz="2900" dirty="0"/>
              <a:t>номинация «Изобразительная деятельность»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29" t="8020" r="13113" b="9984"/>
          <a:stretch/>
        </p:blipFill>
        <p:spPr>
          <a:xfrm>
            <a:off x="2699792" y="2276872"/>
            <a:ext cx="2839073" cy="4248472"/>
          </a:xfrm>
        </p:spPr>
      </p:pic>
      <p:pic>
        <p:nvPicPr>
          <p:cNvPr id="12" name="Объект 11"/>
          <p:cNvPicPr>
            <a:picLocks noGrp="1" noChangeAspect="1"/>
          </p:cNvPicPr>
          <p:nvPr>
            <p:ph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724128" y="2204864"/>
            <a:ext cx="3240360" cy="432048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8" t="10848" r="15492" b="16141"/>
          <a:stretch/>
        </p:blipFill>
        <p:spPr bwMode="auto">
          <a:xfrm>
            <a:off x="202177" y="1628800"/>
            <a:ext cx="2268545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02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423</TotalTime>
  <Words>125</Words>
  <Application>Microsoft Office PowerPoint</Application>
  <PresentationFormat>Экран (4:3)</PresentationFormat>
  <Paragraphs>20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Презентация PowerPoint</vt:lpstr>
      <vt:lpstr>Всероссийская молодежная акция «Наши семейные книги памяти»</vt:lpstr>
      <vt:lpstr>Презентация PowerPoint</vt:lpstr>
      <vt:lpstr>Районный конкурс елочных игрушек и украшений «Елки зажигают огни»</vt:lpstr>
      <vt:lpstr>Районный конкурс «Шаг к успеху» номинация «Изобразительная деятельность»</vt:lpstr>
      <vt:lpstr>Районный конкурс «Шаг к успеху» номинация «Изобразительная деятельность»</vt:lpstr>
      <vt:lpstr>Районный конкурс «Шаг к успеху» номинация «Изобразительная деятельность»</vt:lpstr>
      <vt:lpstr>Районный конкурс «Шаг к успеху» номинация «Изобразительная деятельность»</vt:lpstr>
      <vt:lpstr>Районный конкурс «Шаг к успеху» номинация «Изобразительная деятельность»</vt:lpstr>
      <vt:lpstr>Районный конкурс «Шаг к успеху» номинация «Изобразительная деятельность»</vt:lpstr>
      <vt:lpstr>Районный конкурс «Шаг к успеху» номинация «Изобразительная деятельность»</vt:lpstr>
      <vt:lpstr>Районный конкурс  «Есть в марте День особый»</vt:lpstr>
      <vt:lpstr>Большой всероссийский фестиваль детского и юношеского творчества. Литературное творчество.  Художественное чтение. </vt:lpstr>
      <vt:lpstr>Большой всероссийский фестиваль  детского и юношеского творчества. Литературное творчество. Специальная номинация, посвященная 80-летию снятия Блокады Ленинграда</vt:lpstr>
      <vt:lpstr>Районный конкурс «Удивительный мир космоса»</vt:lpstr>
      <vt:lpstr>Районный конкурс детского творчества «»В мире добра»</vt:lpstr>
      <vt:lpstr>Районный конкурс детского творчества «»В мире добра»</vt:lpstr>
      <vt:lpstr>Событие года 2024 Чествование победителей и призеров, активных участников акций, конкурсов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</dc:creator>
  <cp:lastModifiedBy>User2</cp:lastModifiedBy>
  <cp:revision>26</cp:revision>
  <dcterms:created xsi:type="dcterms:W3CDTF">2024-05-14T07:25:52Z</dcterms:created>
  <dcterms:modified xsi:type="dcterms:W3CDTF">2024-05-31T05:49:29Z</dcterms:modified>
</cp:coreProperties>
</file>